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4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18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8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00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6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15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12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6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07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47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46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C7DD4-17AB-4682-9D80-910D58CF3879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93543-A61F-4BF3-B356-B37A9B956C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29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microsoft.com/office/2007/relationships/hdphoto" Target="../media/hdphoto3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wmf"/><Relationship Id="rId5" Type="http://schemas.openxmlformats.org/officeDocument/2006/relationships/image" Target="../media/image4.png"/><Relationship Id="rId10" Type="http://schemas.microsoft.com/office/2007/relationships/hdphoto" Target="../media/hdphoto2.wdp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750938"/>
            <a:ext cx="2514600" cy="1839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638800" y="750938"/>
            <a:ext cx="2362200" cy="18152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641258" y="3200400"/>
            <a:ext cx="23622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74457" y="3100575"/>
            <a:ext cx="25146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2400" y="1295400"/>
            <a:ext cx="2057400" cy="426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857638" y="5715000"/>
            <a:ext cx="2323961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6179" y="186813"/>
            <a:ext cx="398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Shi Zen Do Martial Arts Day Programme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3192" y="1670869"/>
            <a:ext cx="205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Balintawak Eskrima</a:t>
            </a:r>
            <a:endParaRPr lang="en-GB" b="1" dirty="0"/>
          </a:p>
          <a:p>
            <a:r>
              <a:rPr lang="en-US" b="1" dirty="0" smtClean="0"/>
              <a:t>            Stick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71236" y="1070528"/>
            <a:ext cx="133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Ji Yu Kumite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52752" y="3722201"/>
            <a:ext cx="805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Tai Chi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01539" y="3691431"/>
            <a:ext cx="922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Tegumi 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25238" y="1085046"/>
            <a:ext cx="147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Ground Work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24261" y="1363252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Concepts and principles of Kata</a:t>
            </a:r>
          </a:p>
          <a:p>
            <a:r>
              <a:rPr lang="en-US" sz="1000" dirty="0" smtClean="0"/>
              <a:t>functionalized  through application in free flow.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88870" y="4082677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Tai Chi Sword</a:t>
            </a:r>
          </a:p>
          <a:p>
            <a:r>
              <a:rPr lang="en-US" sz="1000" dirty="0" smtClean="0"/>
              <a:t>Pushing Hands</a:t>
            </a:r>
          </a:p>
          <a:p>
            <a:r>
              <a:rPr lang="en-US" sz="1000" dirty="0" smtClean="0"/>
              <a:t>Tai Chi form </a:t>
            </a:r>
          </a:p>
          <a:p>
            <a:r>
              <a:rPr lang="en-US" sz="1000" dirty="0" smtClean="0"/>
              <a:t>Application to form</a:t>
            </a:r>
            <a:endParaRPr lang="en-GB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2615921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Form training , partnered training, disarms and footwork</a:t>
            </a:r>
            <a:endParaRPr lang="en-GB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2857638" y="4004751"/>
            <a:ext cx="20954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Hand drills ,  flow drills incorporating</a:t>
            </a:r>
          </a:p>
          <a:p>
            <a:r>
              <a:rPr lang="en-US" sz="1000" dirty="0" smtClean="0"/>
              <a:t>the hand techniques from kata with </a:t>
            </a:r>
          </a:p>
          <a:p>
            <a:r>
              <a:rPr lang="en-US" sz="1000" dirty="0" smtClean="0"/>
              <a:t>Application </a:t>
            </a:r>
            <a:endParaRPr lang="en-GB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66620" y="823436"/>
            <a:ext cx="1988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Dean Radmore / Chris Dickens 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02204" y="3323807"/>
            <a:ext cx="1243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Paul Bacon / </a:t>
            </a:r>
            <a:r>
              <a:rPr lang="en-US" sz="1200" b="1" dirty="0" smtClean="0">
                <a:solidFill>
                  <a:srgbClr val="FF0000"/>
                </a:solidFill>
              </a:rPr>
              <a:t>Dio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66620" y="3351755"/>
            <a:ext cx="1790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Ian Mclelland / Alan Ball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1671" y="857869"/>
            <a:ext cx="108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Pete Halloran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teve\Desktop\Karate kick, joint lo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860" y="1837700"/>
            <a:ext cx="896496" cy="63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eve\Desktop\new artwork shizendo\stick fight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34" y="3572602"/>
            <a:ext cx="685731" cy="68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eve\Desktop\new artwork shizendo\tai chi maste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39890" y="4425176"/>
            <a:ext cx="617718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Steve\Desktop\Final Truck Artwork\shizendo mon logo tran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96" b="100000" l="997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27" y="384421"/>
            <a:ext cx="915319" cy="93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84714" y="1363252"/>
            <a:ext cx="127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Simon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Chambers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pic>
        <p:nvPicPr>
          <p:cNvPr id="1032" name="Picture 8" descr="http://www.sandovalkarate.net/wp-content/uploads/sandoval-karate-knifehand-karate-chop-strik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768" y="4301016"/>
            <a:ext cx="1127973" cy="74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yui_3_5_1_1_1563745580833_1268" descr="https://tse3.mm.bing.net/th?id=OIP.s-z61Y9faud4J8MWTaWseQAAAA&amp;pid=Api&amp;P=0&amp;w=300&amp;h=30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204" y="1428412"/>
            <a:ext cx="1092639" cy="104202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5648957" y="1355623"/>
            <a:ext cx="2286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Take down techniques with applied </a:t>
            </a:r>
          </a:p>
          <a:p>
            <a:r>
              <a:rPr lang="en-US" sz="1000" dirty="0" smtClean="0"/>
              <a:t>ground techniques </a:t>
            </a:r>
            <a:endParaRPr lang="en-GB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32254" y="4979442"/>
            <a:ext cx="697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411302" y="5715000"/>
            <a:ext cx="3619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30 minutes each training session after which you can move on to another area or stay and continue with the training, the choice is yours.  </a:t>
            </a:r>
            <a:endParaRPr lang="en-GB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46916" y="6395710"/>
            <a:ext cx="3695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Weather permitting Tai Chi training outside on the field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pic>
        <p:nvPicPr>
          <p:cNvPr id="46" name="Picture 5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489">
                        <a14:foregroundMark x1="18135" y1="92869" x2="34866" y2="93681"/>
                        <a14:foregroundMark x1="69987" y1="87831" x2="70754" y2="80743"/>
                        <a14:foregroundMark x1="42018" y1="71819" x2="43678" y2="70196"/>
                        <a14:foregroundMark x1="67944" y1="68745" x2="72031" y2="67549"/>
                        <a14:foregroundMark x1="18519" y1="73399" x2="12899" y2="72203"/>
                        <a14:foregroundMark x1="45594" y1="28053" x2="59259" y2="26985"/>
                        <a14:foregroundMark x1="53640" y1="34458" x2="46871" y2="35909"/>
                        <a14:foregroundMark x1="51596" y1="11486" x2="56450" y2="14048"/>
                        <a14:foregroundMark x1="31290" y1="11358" x2="27331" y2="13749"/>
                        <a14:foregroundMark x1="9323" y1="9223" x2="9706" y2="12553"/>
                        <a14:foregroundMark x1="33206" y1="8027" x2="43295" y2="6020"/>
                        <a14:foregroundMark x1="45211" y1="3074" x2="40868" y2="21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5372"/>
          <a:stretch/>
        </p:blipFill>
        <p:spPr bwMode="auto">
          <a:xfrm>
            <a:off x="1130348" y="713172"/>
            <a:ext cx="279317" cy="28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318" y="1820842"/>
            <a:ext cx="909637" cy="257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" name="Picture 2" descr="C:\Users\Steve\Desktop\Final Truck Artwork\shizendo mon logo tran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996" b="100000" l="9979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836" y="3184522"/>
            <a:ext cx="480562" cy="48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49159" y="5882963"/>
            <a:ext cx="153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Overflow Area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545766" y="2620156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665245" y="5234175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2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367063" y="2620156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3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590752" y="5348774"/>
            <a:ext cx="790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56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13</cp:revision>
  <cp:lastPrinted>2019-07-21T22:23:55Z</cp:lastPrinted>
  <dcterms:created xsi:type="dcterms:W3CDTF">2019-07-21T20:26:28Z</dcterms:created>
  <dcterms:modified xsi:type="dcterms:W3CDTF">2019-07-24T14:30:59Z</dcterms:modified>
</cp:coreProperties>
</file>